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E3F0-893E-042A-5220-C61E8E486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C9080-DDB0-5560-8702-202402774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6820-6B36-9135-FFB5-29BCD0B0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7B713-4009-48CB-E17C-957242AC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6899B-0122-6ECF-7FB3-D9BE84E1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8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D7DA-8B65-29CB-53DE-EDD1050F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80500-9629-F42A-789D-FE0F35F54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5824-2ADD-7DEE-5986-5A5C3F27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C2C1-B132-0EED-B5A9-8DE4640B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EC2C0-3010-B12E-B136-8072326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22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BAF5E-9EA2-7B29-B08C-3F663CE7B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63D1-D572-8873-CCB7-74C3E5C1A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BF4FB-1E7B-3BD3-7AB2-847ED0EF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F75B-EE52-80AD-4F79-DABE2893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8A30-2CFB-6A77-3636-65971032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22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36A7-DF8F-F013-8015-AC4D55D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753F-F124-2835-6DEE-38ABCD5C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EE3B-CB08-CA19-E038-52ABB54A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C456-9E08-E103-190D-AA7EE191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6D7B6-4C42-0187-1C99-7EFE3DB7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E859-4557-6455-36C7-A45CE3B2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94C64-3A7E-8975-5D7B-8A7B8C08B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C0E8-DD74-D569-347F-4E5B12C8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31536-84D7-D4BF-1299-7D35268B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C1C-12A3-6C82-C41D-5C8A34B3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3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4C8A-2B80-74C9-ADB2-8479EE57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4FDA-665D-F9F1-1F2A-B115727FF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353E0-7D0C-05A2-7E3F-ACCF1AEF7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5EBB-C3AE-4A67-2EFD-A893700E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68B35-8979-3452-4364-747F7889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D1A18-FA27-2E47-8D05-26BFA493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13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0A87-2CA6-BFFB-A543-32848506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B8FD8-B62E-348D-3005-5AE9A0EF8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D7B44-CBAA-B558-C066-E2903F32C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4255B-C6E6-DDE3-E416-7D536CCDE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46787-294A-CC9D-1426-4337E8303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EC2C3-3B56-CFF6-A2AD-2BB02BF7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3B0AC-84B4-0B56-405B-8BFE079E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36CCD-3EA3-8049-6C55-31C1A320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80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9A93-6DF3-D668-E3C6-0017DFD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F1B72-7378-A48F-DEB5-BBD578B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EF7CF-8932-CC81-B298-60081D90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B5D1D-13F9-82C1-B1EB-04A40618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63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EFE44-529F-9996-D975-C0D6C3A1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F640E-8BA0-9D78-E55B-8FA005D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4A57-74F7-4BE8-8E22-53A9E4E1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80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8A1E-F171-2CE2-0EA5-34305A0E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835D-8E8B-3F5B-0B5B-43A73080B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73D44-CE7A-B683-BAB7-42610795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3BA59-39CB-366C-F711-BD383488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D20E8-A7A7-620E-742C-D98F5504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8E720-8760-0D4B-0415-8DEEBD0B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8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5F69-1742-3A0D-57B4-3965D1DA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4CC0C-2BCA-B131-AB9D-35A8612CC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7EF3F-1057-988D-3B9E-1631378CA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AE090-9C71-6955-8D04-2769A784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F516F-B6A3-D1EF-FD6A-6D39423B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5A107-42EF-572D-8ACF-E3AC6CDC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6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83A45-9FCF-DB4A-39F7-D6822A18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D0E7-A092-BBD2-01D7-8CD26A10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A8CC-87AA-64AB-7FCD-2CA70F0CE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D8FCD-0851-4377-B878-85204B500031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B0AAE-975C-1749-6DA5-8AF3157A0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5EBD-704C-3BB8-CB65-41909DE95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69776-1D8F-4A79-8F41-4B203EBE17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43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E8638-BDCF-803D-9FB8-FA09670D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E4B7-64AA-6104-3208-23FD8091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2970C-3519-171D-C133-FF7C4E76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51A2-2251-77E8-31FD-4D9947E2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C8884-221F-47B8-EB10-25D3BB51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9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42AD-6C52-7571-4B0C-799C71DC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B5C50-F8FE-0BA0-ADAE-1A34E8B8D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4987-77E0-2403-F2DE-3C5DC0864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97987-E1A7-485C-DC45-090FFA7A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8AC0-46AE-160E-CB0A-54F18DFD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C63E8-62E7-5072-E08D-7F7F660EB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8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E436-34A4-96C1-AE26-662EBD02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6EB76-9541-8DF6-DFDB-652FDA66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9537-4134-73C0-8D83-931F5135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4D75E-6642-794A-60F3-93B0D0A84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4249-6D19-C691-46FE-84649A45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551644A4-6694-693D-5EA3-312DFD81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5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D5F6-D383-5EEF-F503-B8313EEB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D1094-0F51-7D80-CD21-85B2306E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99EF-8818-FDAD-8091-8841C86E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66316-8D5A-7BD2-CFC9-402069E8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13E7-E9B9-C110-5751-A70D1E52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8088F-F6CC-EE02-2E9D-0A535696E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C806-F721-D50C-E578-9F914DCD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EB3DD-BE17-D60F-ECB0-18EF8E72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DE669-4C94-D0E3-A55B-B7982814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020A1-620E-F087-5C02-334E8312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Ishaan Seth</dc:creator>
  <cp:lastModifiedBy>Ishaan Seth</cp:lastModifiedBy>
  <cp:revision>2</cp:revision>
  <dcterms:created xsi:type="dcterms:W3CDTF">2025-05-24T13:22:34Z</dcterms:created>
  <dcterms:modified xsi:type="dcterms:W3CDTF">2025-05-24T13:46:28Z</dcterms:modified>
</cp:coreProperties>
</file>